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A50021"/>
    <a:srgbClr val="CC0000"/>
    <a:srgbClr val="009A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021D-5F7C-483D-9957-B80A38C045CF}" type="datetimeFigureOut">
              <a:rPr lang="en-US" smtClean="0"/>
              <a:t>3/20/2009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FB702-55C1-4779-A4D7-4E5A34246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021D-5F7C-483D-9957-B80A38C045CF}" type="datetimeFigureOut">
              <a:rPr lang="en-US" smtClean="0"/>
              <a:t>3/20/2009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FB702-55C1-4779-A4D7-4E5A34246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021D-5F7C-483D-9957-B80A38C045CF}" type="datetimeFigureOut">
              <a:rPr lang="en-US" smtClean="0"/>
              <a:t>3/20/2009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FB702-55C1-4779-A4D7-4E5A34246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021D-5F7C-483D-9957-B80A38C045CF}" type="datetimeFigureOut">
              <a:rPr lang="en-US" smtClean="0"/>
              <a:t>3/20/2009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FB702-55C1-4779-A4D7-4E5A34246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021D-5F7C-483D-9957-B80A38C045CF}" type="datetimeFigureOut">
              <a:rPr lang="en-US" smtClean="0"/>
              <a:t>3/20/2009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FB702-55C1-4779-A4D7-4E5A34246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021D-5F7C-483D-9957-B80A38C045CF}" type="datetimeFigureOut">
              <a:rPr lang="en-US" smtClean="0"/>
              <a:t>3/20/2009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FB702-55C1-4779-A4D7-4E5A34246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021D-5F7C-483D-9957-B80A38C045CF}" type="datetimeFigureOut">
              <a:rPr lang="en-US" smtClean="0"/>
              <a:t>3/20/2009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FB702-55C1-4779-A4D7-4E5A34246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021D-5F7C-483D-9957-B80A38C045CF}" type="datetimeFigureOut">
              <a:rPr lang="en-US" smtClean="0"/>
              <a:t>3/20/2009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FB702-55C1-4779-A4D7-4E5A34246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021D-5F7C-483D-9957-B80A38C045CF}" type="datetimeFigureOut">
              <a:rPr lang="en-US" smtClean="0"/>
              <a:t>3/20/2009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FB702-55C1-4779-A4D7-4E5A34246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021D-5F7C-483D-9957-B80A38C045CF}" type="datetimeFigureOut">
              <a:rPr lang="en-US" smtClean="0"/>
              <a:t>3/20/2009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FB702-55C1-4779-A4D7-4E5A34246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021D-5F7C-483D-9957-B80A38C045CF}" type="datetimeFigureOut">
              <a:rPr lang="en-US" smtClean="0"/>
              <a:t>3/20/2009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FB702-55C1-4779-A4D7-4E5A34246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8021D-5F7C-483D-9957-B80A38C045CF}" type="datetimeFigureOut">
              <a:rPr lang="en-US" smtClean="0"/>
              <a:t>3/20/2009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FB702-55C1-4779-A4D7-4E5A342465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soccer_b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581400"/>
            <a:ext cx="2971800" cy="299236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676400" y="381000"/>
            <a:ext cx="5461000" cy="2941260"/>
            <a:chOff x="1676400" y="381000"/>
            <a:chExt cx="5461000" cy="2941260"/>
          </a:xfrm>
        </p:grpSpPr>
        <p:pic>
          <p:nvPicPr>
            <p:cNvPr id="5" name="Picture 4" descr="ras3dflat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76400" y="381000"/>
              <a:ext cx="5461000" cy="20828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2209800" y="1752600"/>
              <a:ext cx="4572000" cy="1569660"/>
            </a:xfrm>
            <a:prstGeom prst="rect">
              <a:avLst/>
            </a:prstGeom>
            <a:noFill/>
            <a:scene3d>
              <a:camera prst="isometricOffAxis2Top">
                <a:rot lat="17999982" lon="0" rev="0"/>
              </a:camera>
              <a:lightRig rig="balanced" dir="t"/>
            </a:scene3d>
            <a:sp3d>
              <a:bevelT w="165100" prst="coolSlant"/>
            </a:sp3d>
          </p:spPr>
          <p:txBody>
            <a:bodyPr wrap="square" lIns="91440" tIns="45720" rIns="91440" bIns="45720">
              <a:spAutoFit/>
              <a:sp3d extrusionH="57150" prstMaterial="matte">
                <a:bevelT w="165100"/>
                <a:bevelB w="0" h="0"/>
                <a:extrusionClr>
                  <a:srgbClr val="009A46"/>
                </a:extrusionClr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algn="ctr"/>
              <a:r>
                <a:rPr lang="en-US" sz="9600" b="1" cap="none" spc="0" dirty="0" smtClean="0">
                  <a:ln>
                    <a:prstDash val="solid"/>
                  </a:ln>
                  <a:solidFill>
                    <a:srgbClr val="009A46"/>
                  </a:solidFill>
                  <a:effectLst>
                    <a:outerShdw blurRad="88000" dist="50800" dir="7200000" algn="tl">
                      <a:schemeClr val="accent4">
                        <a:tint val="80000"/>
                        <a:satMod val="250000"/>
                        <a:alpha val="86000"/>
                      </a:schemeClr>
                    </a:outerShdw>
                  </a:effectLst>
                </a:rPr>
                <a:t>MEXICO</a:t>
              </a:r>
              <a:endParaRPr lang="en-US" sz="9600" b="1" cap="none" spc="0" dirty="0">
                <a:ln>
                  <a:prstDash val="solid"/>
                </a:ln>
                <a:solidFill>
                  <a:srgbClr val="009A46"/>
                </a:solidFill>
                <a:effectLst>
                  <a:outerShdw blurRad="88000" dist="50800" dir="7200000" algn="tl">
                    <a:schemeClr val="accent4">
                      <a:tint val="80000"/>
                      <a:satMod val="250000"/>
                      <a:alpha val="86000"/>
                    </a:schemeClr>
                  </a:outerShdw>
                </a:effectLst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352800" y="4648200"/>
            <a:ext cx="4572000" cy="1569660"/>
          </a:xfrm>
          <a:prstGeom prst="rect">
            <a:avLst/>
          </a:prstGeom>
          <a:noFill/>
          <a:scene3d>
            <a:camera prst="isometricOffAxis2Top">
              <a:rot lat="19800000" lon="0" rev="0"/>
            </a:camera>
            <a:lightRig rig="balanced" dir="t"/>
          </a:scene3d>
          <a:sp3d>
            <a:bevelT w="165100" prst="coolSlant"/>
          </a:sp3d>
        </p:spPr>
        <p:txBody>
          <a:bodyPr wrap="square" lIns="91440" tIns="45720" rIns="91440" bIns="45720">
            <a:spAutoFit/>
            <a:sp3d extrusionH="57150" prstMaterial="matte">
              <a:bevelT w="165100"/>
              <a:bevelB w="0" h="0"/>
              <a:extrusionClr>
                <a:srgbClr val="009A46"/>
              </a:extrusionClr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>
                  <a:prstDash val="solid"/>
                </a:ln>
                <a:solidFill>
                  <a:srgbClr val="009A46"/>
                </a:solidFill>
                <a:effectLst>
                  <a:outerShdw blurRad="88000" dist="50800" dir="7200000" algn="tl">
                    <a:schemeClr val="accent4">
                      <a:tint val="80000"/>
                      <a:satMod val="250000"/>
                      <a:alpha val="86000"/>
                    </a:schemeClr>
                  </a:outerShdw>
                </a:effectLst>
              </a:rPr>
              <a:t>MEXICO</a:t>
            </a:r>
            <a:endParaRPr lang="en-US" sz="9600" b="1" cap="none" spc="0" dirty="0">
              <a:ln>
                <a:prstDash val="solid"/>
              </a:ln>
              <a:solidFill>
                <a:srgbClr val="009A46"/>
              </a:solidFill>
              <a:effectLst>
                <a:outerShdw blurRad="88000" dist="50800" dir="7200000" algn="tl">
                  <a:schemeClr val="accent4">
                    <a:tint val="80000"/>
                    <a:satMod val="250000"/>
                    <a:alpha val="86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24200" y="3733800"/>
            <a:ext cx="4729179" cy="156966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600000" lon="0" rev="0"/>
            </a:camera>
            <a:lightRig rig="flat" dir="t">
              <a:rot lat="0" lon="0" rev="7200000"/>
            </a:lightRig>
          </a:scene3d>
          <a:sp3d prstMaterial="dkEdge">
            <a:bevelT w="2540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err="1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RoboCup</a:t>
            </a:r>
            <a:endParaRPr lang="en-US" sz="9600" b="1" cap="none" spc="0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South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aweitzenfeld</dc:creator>
  <cp:lastModifiedBy>aweitzenfeld</cp:lastModifiedBy>
  <cp:revision>16</cp:revision>
  <dcterms:created xsi:type="dcterms:W3CDTF">2009-03-20T19:39:05Z</dcterms:created>
  <dcterms:modified xsi:type="dcterms:W3CDTF">2009-03-21T14:44:44Z</dcterms:modified>
</cp:coreProperties>
</file>